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64" r:id="rId2"/>
  </p:sldMasterIdLst>
  <p:sldIdLst>
    <p:sldId id="256" r:id="rId3"/>
    <p:sldId id="260" r:id="rId4"/>
    <p:sldId id="261" r:id="rId5"/>
    <p:sldId id="258" r:id="rId6"/>
    <p:sldId id="259" r:id="rId7"/>
    <p:sldId id="268" r:id="rId8"/>
    <p:sldId id="272" r:id="rId9"/>
    <p:sldId id="282" r:id="rId10"/>
    <p:sldId id="283" r:id="rId11"/>
    <p:sldId id="284" r:id="rId12"/>
    <p:sldId id="275" r:id="rId13"/>
    <p:sldId id="270" r:id="rId14"/>
    <p:sldId id="276" r:id="rId15"/>
    <p:sldId id="277" r:id="rId16"/>
    <p:sldId id="278" r:id="rId17"/>
    <p:sldId id="281" r:id="rId18"/>
    <p:sldId id="279" r:id="rId19"/>
    <p:sldId id="280" r:id="rId20"/>
    <p:sldId id="274" r:id="rId21"/>
    <p:sldId id="269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0909"/>
    <a:srgbClr val="120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3" autoAdjust="0"/>
    <p:restoredTop sz="94708" autoAdjust="0"/>
  </p:normalViewPr>
  <p:slideViewPr>
    <p:cSldViewPr>
      <p:cViewPr varScale="1">
        <p:scale>
          <a:sx n="68" d="100"/>
          <a:sy n="68" d="100"/>
        </p:scale>
        <p:origin x="-141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3181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181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FDB9A-104F-48D3-849C-89805DCAB2BB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40F32-9D8B-47BB-BECB-CFD58DF84F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47A54-BDA4-4E28-BBC1-2D363CA6F1B6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C1049-ACA9-4632-B9BC-9FCD07676C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F8C2D-9931-42A5-880D-1AD5FD0C3DE7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DEC19-DBAE-4B18-8978-85DBDF4A31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321E-CC0D-4928-9CC9-B7A0F3C8B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C0281-4C8D-441B-944E-85EA36C71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9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321E-CC0D-4928-9CC9-B7A0F3C8B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C0281-4C8D-441B-944E-85EA36C71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19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321E-CC0D-4928-9CC9-B7A0F3C8B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C0281-4C8D-441B-944E-85EA36C71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166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321E-CC0D-4928-9CC9-B7A0F3C8B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C0281-4C8D-441B-944E-85EA36C71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052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321E-CC0D-4928-9CC9-B7A0F3C8B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C0281-4C8D-441B-944E-85EA36C71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30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321E-CC0D-4928-9CC9-B7A0F3C8B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C0281-4C8D-441B-944E-85EA36C71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087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321E-CC0D-4928-9CC9-B7A0F3C8B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C0281-4C8D-441B-944E-85EA36C71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878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321E-CC0D-4928-9CC9-B7A0F3C8B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C0281-4C8D-441B-944E-85EA36C71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23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4BB46-87E2-43E3-AB39-3B58AA867197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7DAD4-6C15-44C1-8DF4-FE1C50601E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321E-CC0D-4928-9CC9-B7A0F3C8B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C0281-4C8D-441B-944E-85EA36C71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18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321E-CC0D-4928-9CC9-B7A0F3C8B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C0281-4C8D-441B-944E-85EA36C71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11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321E-CC0D-4928-9CC9-B7A0F3C8B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C0281-4C8D-441B-944E-85EA36C71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829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74244-36F7-4483-A105-94E4FECAEFDC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B5C62-0E71-46EB-A582-A014CD4059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14E33-0578-47A0-ACCD-2303C5DD4ED3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E773D-91CC-4159-AD16-A15C328FBA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52328-4E45-4ECF-AA6B-F139DCFDFEC2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80BF8-3D78-4D18-988F-78C03A0C2A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6290F-9418-4A01-99C0-63BB0E3A520D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C2FA5-12B4-4DD0-B1F4-04533DAD4C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521C5-0B59-431D-AD16-A32767ACEAA4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4E3D6-6019-4293-8180-E9EABB8C19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14DCD-D57A-47E5-901C-817D41DAAED3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6D651-8D88-42D7-BC5F-B3A43608D7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53769-DD1F-46B4-AC4A-8DE693674BD2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76D5C-BBC1-4C75-8311-E89ECCCAED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30724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30726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27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28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29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30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31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32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33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34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35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36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0738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39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40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41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42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43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44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45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46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47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48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49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50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51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52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53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54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55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30757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58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59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60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61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62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63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64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65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66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67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68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69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70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71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72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73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30775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76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77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78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79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80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81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078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078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078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0786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30787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88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0789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211CB263-83EA-49B3-9BB8-DCF5E714251F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30790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1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FBD88B0-057A-4B86-A5DA-C07323718D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397321E-CC0D-4928-9CC9-B7A0F3C8B3E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08.10.2018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13C0281-4C8D-441B-944E-85EA36C7199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26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 descr="F:\56a612579a70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2681" y="-762001"/>
            <a:ext cx="10160001" cy="762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Прямоугольник 4"/>
          <p:cNvSpPr>
            <a:spLocks noChangeArrowheads="1"/>
          </p:cNvSpPr>
          <p:nvPr/>
        </p:nvSpPr>
        <p:spPr bwMode="auto">
          <a:xfrm>
            <a:off x="4630738" y="4200525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BF0909"/>
                </a:solidFill>
              </a:rPr>
              <a:t>“</a:t>
            </a:r>
            <a:r>
              <a:rPr lang="ru-RU" sz="2000" b="1" i="1" dirty="0" smtClean="0">
                <a:solidFill>
                  <a:srgbClr val="BF0909"/>
                </a:solidFill>
              </a:rPr>
              <a:t> Нравственно-патриотическое </a:t>
            </a:r>
            <a:r>
              <a:rPr lang="ru-RU" sz="2000" b="1" i="1" dirty="0">
                <a:solidFill>
                  <a:srgbClr val="BF0909"/>
                </a:solidFill>
              </a:rPr>
              <a:t>воспитание детей </a:t>
            </a:r>
            <a:r>
              <a:rPr lang="ru-RU" sz="2000" b="1" i="1" dirty="0" smtClean="0">
                <a:solidFill>
                  <a:srgbClr val="BF0909"/>
                </a:solidFill>
              </a:rPr>
              <a:t>дошкольного</a:t>
            </a:r>
          </a:p>
          <a:p>
            <a:pPr algn="ctr"/>
            <a:r>
              <a:rPr lang="ru-RU" sz="2000" b="1" i="1" dirty="0">
                <a:solidFill>
                  <a:srgbClr val="BF0909"/>
                </a:solidFill>
              </a:rPr>
              <a:t>в</a:t>
            </a:r>
            <a:r>
              <a:rPr lang="ru-RU" sz="2000" b="1" i="1" dirty="0" smtClean="0">
                <a:solidFill>
                  <a:srgbClr val="BF0909"/>
                </a:solidFill>
              </a:rPr>
              <a:t>озраста на  музыкальных занятиях</a:t>
            </a:r>
            <a:r>
              <a:rPr lang="en-US" sz="2000" b="1" i="1" dirty="0" smtClean="0">
                <a:solidFill>
                  <a:srgbClr val="BF0909"/>
                </a:solidFill>
              </a:rPr>
              <a:t>”</a:t>
            </a:r>
            <a:r>
              <a:rPr lang="ru-RU" sz="2000" b="1" i="1" dirty="0" smtClean="0">
                <a:solidFill>
                  <a:srgbClr val="BF0909"/>
                </a:solidFill>
              </a:rPr>
              <a:t> </a:t>
            </a:r>
            <a:endParaRPr lang="ru-RU" sz="2000" b="1" i="1" dirty="0">
              <a:solidFill>
                <a:srgbClr val="BF0909"/>
              </a:solidFill>
            </a:endParaRPr>
          </a:p>
        </p:txBody>
      </p:sp>
      <p:sp>
        <p:nvSpPr>
          <p:cNvPr id="13317" name="Прямоугольник 3"/>
          <p:cNvSpPr>
            <a:spLocks noChangeArrowheads="1"/>
          </p:cNvSpPr>
          <p:nvPr/>
        </p:nvSpPr>
        <p:spPr bwMode="auto">
          <a:xfrm rot="10800000" flipV="1">
            <a:off x="-1588" y="1052513"/>
            <a:ext cx="4289426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17375E"/>
                </a:solidFill>
                <a:latin typeface="Calibri" pitchFamily="34" charset="0"/>
              </a:rPr>
              <a:t>    МБДОУ «Детский сад  № 6 «Автошка» </a:t>
            </a:r>
          </a:p>
        </p:txBody>
      </p:sp>
      <p:pic>
        <p:nvPicPr>
          <p:cNvPr id="13" name="Picture 3" descr="D:\Детсадик\Рабочий стол\2016 год\image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2759" y="2717538"/>
            <a:ext cx="4570228" cy="3452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sochi-schools.ru/d110/im/m_11.jpe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7380312" y="5524434"/>
            <a:ext cx="1656184" cy="106209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651951" y="989967"/>
            <a:ext cx="4213586" cy="298493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Picture 3" descr="D:\Детсадик\Рабочий стол\2016 год\image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496" y="2712775"/>
            <a:ext cx="4570228" cy="3452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D:\Детсадик\Рабочий стол\2016 год\image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496" y="2712775"/>
            <a:ext cx="4570228" cy="3452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D:\Детсадик\Рабочий стол\2016 год\image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2908" y="2847712"/>
            <a:ext cx="4570228" cy="3452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50"/>
            <a:ext cx="2983254" cy="346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88640"/>
            <a:ext cx="2736304" cy="348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админ\Downloads\казаки немц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3671209"/>
            <a:ext cx="4896544" cy="307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23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980728"/>
            <a:ext cx="705678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ru-RU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 smtClean="0"/>
          </a:p>
          <a:p>
            <a:r>
              <a:rPr lang="ru-RU" dirty="0" smtClean="0"/>
              <a:t>-</a:t>
            </a:r>
            <a:r>
              <a:rPr lang="ru-RU" sz="2000" b="1" dirty="0"/>
              <a:t>Сформировать  у детей  представление  о культуре и традициях волжских казаков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- </a:t>
            </a:r>
            <a:r>
              <a:rPr lang="ru-RU" sz="2000" b="1" dirty="0"/>
              <a:t>Воспитать  у детей  любовь и привязанность  к своей семье, дому, детскому саду, улице, городу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- </a:t>
            </a:r>
            <a:r>
              <a:rPr lang="ru-RU" sz="2000" b="1" dirty="0"/>
              <a:t>Формировать  бережное  отношения к природе и всему живому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- </a:t>
            </a:r>
            <a:r>
              <a:rPr lang="ru-RU" sz="2000" b="1" dirty="0"/>
              <a:t>Воспитать  уважения к труду</a:t>
            </a:r>
            <a:r>
              <a:rPr lang="ru-RU" dirty="0"/>
              <a:t>.</a:t>
            </a:r>
          </a:p>
          <a:p>
            <a:r>
              <a:rPr lang="ru-RU" dirty="0"/>
              <a:t> </a:t>
            </a:r>
          </a:p>
        </p:txBody>
      </p:sp>
      <p:pic>
        <p:nvPicPr>
          <p:cNvPr id="8194" name="Picture 2" descr="C:\Users\админ\Downloads\фон презинтации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93096"/>
            <a:ext cx="2016224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70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tx1"/>
                </a:solidFill>
              </a:rPr>
              <a:t>Организация предметно-развивающей среды </a:t>
            </a:r>
          </a:p>
        </p:txBody>
      </p:sp>
      <p:pic>
        <p:nvPicPr>
          <p:cNvPr id="13" name="Picture 3" descr="G:\фото презент казаки\SDC111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7151" y="2578264"/>
            <a:ext cx="2637322" cy="4012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://dsberezka.ru/foto/dety/src9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40752" y="1091945"/>
            <a:ext cx="3085189" cy="246739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8436" name="AutoShape 7" descr="readmsg?id=15338034250000000863;0;1&amp;af_preview=1&amp;exif=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37" name="AutoShape 9" descr="readmsg?id=15338034250000000863;0;1&amp;af_preview=1&amp;exif=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8438" name="Picture 11" descr="20180808_1821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1484313"/>
            <a:ext cx="3686175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91264" cy="1639019"/>
          </a:xfrm>
        </p:spPr>
        <p:txBody>
          <a:bodyPr/>
          <a:lstStyle/>
          <a:p>
            <a:r>
              <a:rPr lang="ru-RU" b="1" dirty="0" smtClean="0"/>
              <a:t>Музыкально – ритмические упражнения , пляски хороводы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31000"/>
            <a:ext cx="2736304" cy="389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86544"/>
            <a:ext cx="2304255" cy="295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86544"/>
            <a:ext cx="2755515" cy="295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221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7"/>
            <a:ext cx="3024336" cy="374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80928"/>
            <a:ext cx="2952328" cy="360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436" y="188640"/>
            <a:ext cx="295232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72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355160" cy="1422995"/>
          </a:xfrm>
        </p:spPr>
        <p:txBody>
          <a:bodyPr/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Слушание казачьих народных песен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396044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86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Пение казачьих песен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2755906" cy="345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836" y="3329607"/>
            <a:ext cx="2909660" cy="352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68760"/>
            <a:ext cx="273630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83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Игра на детских музыкальных инструментах</a:t>
            </a:r>
            <a:endParaRPr lang="ru-RU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3312368" cy="410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824"/>
            <a:ext cx="3672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70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Подвижные казачьи игры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2132856"/>
            <a:ext cx="3065388" cy="399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2267744" cy="278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40968"/>
            <a:ext cx="273630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82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899592" y="332656"/>
            <a:ext cx="741682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algn="ctr"/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Таким образом, приобщая детей к музыкальному и культурному наследию казачества, мы воспитываем в них чувство патриотизма, а оно неотделимо от воспитания чувства национальной гордости</a:t>
            </a:r>
            <a:r>
              <a:rPr lang="ru-RU" sz="2000" b="1" dirty="0" smtClean="0">
                <a:solidFill>
                  <a:prstClr val="white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 </a:t>
            </a:r>
            <a:endParaRPr lang="ru-RU" sz="2000" b="1" dirty="0" smtClean="0">
              <a:solidFill>
                <a:prstClr val="white"/>
              </a:solidFill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5122" name="Picture 2" descr="D:\фотографии клиента\казачка 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28" y="2204864"/>
            <a:ext cx="6966520" cy="436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604944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 descr="F:\56a612579a70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6875" y="0"/>
            <a:ext cx="10160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-180975" y="1125538"/>
            <a:ext cx="2016125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100" name="Picture 4" descr="F:\скан\img004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944082" y="1700808"/>
            <a:ext cx="3184967" cy="476111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099" name="Picture 3" descr="F:\скан\img002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-316618" y="1637077"/>
            <a:ext cx="3322913" cy="486734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106" name="Picture 10" descr="http://meleparhia.ru/sites/default/files/pxcki4ga8sk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3995936" y="3212976"/>
            <a:ext cx="5350227" cy="35654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5368" name="Прямоугольник 6"/>
          <p:cNvSpPr>
            <a:spLocks noChangeArrowheads="1"/>
          </p:cNvSpPr>
          <p:nvPr/>
        </p:nvSpPr>
        <p:spPr bwMode="auto">
          <a:xfrm>
            <a:off x="-180975" y="404813"/>
            <a:ext cx="7345363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rgbClr val="120571"/>
                </a:solidFill>
                <a:latin typeface="Calibri" pitchFamily="34" charset="0"/>
              </a:rPr>
              <a:t>«Образовательная площадка – Кластер непрерывного казачьего образования Ульяновской области</a:t>
            </a:r>
            <a:r>
              <a:rPr lang="ru-RU" b="1" i="1" dirty="0">
                <a:solidFill>
                  <a:srgbClr val="120571"/>
                </a:solidFill>
                <a:latin typeface="Calibri" pitchFamily="34" charset="0"/>
              </a:rPr>
              <a:t>»</a:t>
            </a:r>
          </a:p>
        </p:txBody>
      </p:sp>
      <p:pic>
        <p:nvPicPr>
          <p:cNvPr id="10" name="Picture 1" descr="F:\ebc6e500767fd7e9847a98c9187f7287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5508104" y="1066601"/>
            <a:ext cx="3520798" cy="234490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F:\56a612579a70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8000" y="-26988"/>
            <a:ext cx="10160000" cy="762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-180975" y="1125538"/>
            <a:ext cx="2016125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1266" name="Picture 2" descr="http://900igr.net/datas/obschestvoznanie/Rossijskaja-gosudarstvennost/0019-019-Spasibo-za-vnimanie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187624" y="1158694"/>
            <a:ext cx="7352241" cy="55141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 descr="F:\56a612579a70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8000" y="-26988"/>
            <a:ext cx="10160000" cy="762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-180975" y="1125538"/>
            <a:ext cx="2016125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389" name="Прямоугольник 4"/>
          <p:cNvSpPr>
            <a:spLocks noChangeArrowheads="1"/>
          </p:cNvSpPr>
          <p:nvPr/>
        </p:nvSpPr>
        <p:spPr bwMode="auto">
          <a:xfrm>
            <a:off x="684213" y="620713"/>
            <a:ext cx="8459787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120571"/>
                </a:solidFill>
              </a:rPr>
              <a:t>В кластер вошли: Поволжский казачий институт, Волжское войсковое казачье общество, кадетский корпус Димитровградского технического колледжа, «Университетский лицей» города Димитровграда, </a:t>
            </a:r>
          </a:p>
          <a:p>
            <a:pPr algn="ctr"/>
            <a:r>
              <a:rPr lang="ru-RU" sz="2000" b="1" i="1">
                <a:solidFill>
                  <a:srgbClr val="120571"/>
                </a:solidFill>
              </a:rPr>
              <a:t>Детский сад № 6 «Автошка» и  Бряндинская средняя школа</a:t>
            </a:r>
            <a:r>
              <a:rPr lang="ru-RU" sz="2800" b="1" i="1">
                <a:solidFill>
                  <a:srgbClr val="120571"/>
                </a:solidFill>
              </a:rPr>
              <a:t>.</a:t>
            </a:r>
          </a:p>
        </p:txBody>
      </p:sp>
      <p:pic>
        <p:nvPicPr>
          <p:cNvPr id="6150" name="Picture 6" descr="http://kazak-spas.ru/%D0%B4%D0%B8%D0%BC2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-215051" y="2150217"/>
            <a:ext cx="3607409" cy="240493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52" name="Picture 8" descr="http://dimcity.ru/uploads/katalog/post/2015-11/1447601353_163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-180528" y="4565703"/>
            <a:ext cx="3538364" cy="265377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54" name="Picture 10" descr="http://f-campus.ru/wp-content/uploads/2016/05/wpid-V-Universitetskom-litsee-g-Dimitrovgrada-proshla-voenno-sportivnaya-igra-1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368717" y="2282081"/>
            <a:ext cx="4086156" cy="27241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46" name="Picture 2" descr="http://meleparhia.ru/sites/default/files/-lojl4qhjfq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2339752" y="3121495"/>
            <a:ext cx="4012834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56" name="Picture 12" descr="http://ulfmgutu.ru/ckfinder/userfiles/images/EobHDI9mdgKyGkjryZ8NzDshS5Wd8imE-J6nv12pLEdorRW_B2E3GD-eWRbP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5572592" y="4856960"/>
            <a:ext cx="3571408" cy="237861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 anchorCtr="0"/>
          <a:lstStyle/>
          <a:p>
            <a:pPr eaLnBrk="1" hangingPunct="1">
              <a:defRPr/>
            </a:pPr>
            <a:r>
              <a:rPr lang="en-US" sz="5400" dirty="0" err="1" smtClean="0"/>
              <a:t>ht</a:t>
            </a:r>
            <a:endParaRPr lang="ru-RU" sz="5400" dirty="0"/>
          </a:p>
        </p:txBody>
      </p:sp>
      <p:pic>
        <p:nvPicPr>
          <p:cNvPr id="14339" name="Picture 2" descr="F:\56a612579a70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8000" y="-26988"/>
            <a:ext cx="10160000" cy="762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403648" y="1734043"/>
            <a:ext cx="5408398" cy="392720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63538" y="47625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F:\56a612579a70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17525" y="-53975"/>
            <a:ext cx="10160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Заголовок 1"/>
          <p:cNvSpPr txBox="1">
            <a:spLocks/>
          </p:cNvSpPr>
          <p:nvPr/>
        </p:nvSpPr>
        <p:spPr bwMode="auto">
          <a:xfrm>
            <a:off x="-107950" y="115888"/>
            <a:ext cx="583247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i="1" u="sng" dirty="0">
                <a:solidFill>
                  <a:srgbClr val="120571"/>
                </a:solidFill>
              </a:rPr>
              <a:t>Направления работы:</a:t>
            </a:r>
          </a:p>
        </p:txBody>
      </p:sp>
      <p:sp>
        <p:nvSpPr>
          <p:cNvPr id="17413" name="Объект 1"/>
          <p:cNvSpPr txBox="1">
            <a:spLocks/>
          </p:cNvSpPr>
          <p:nvPr/>
        </p:nvSpPr>
        <p:spPr bwMode="auto">
          <a:xfrm>
            <a:off x="-73025" y="1300163"/>
            <a:ext cx="8351838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2000" b="1" i="1" dirty="0" smtClean="0">
                <a:solidFill>
                  <a:srgbClr val="120571"/>
                </a:solidFill>
                <a:cs typeface="Times New Roman" pitchFamily="18" charset="0"/>
              </a:rPr>
              <a:t>►</a:t>
            </a:r>
            <a:r>
              <a:rPr lang="ru-RU" sz="2000" b="1" i="1" dirty="0">
                <a:solidFill>
                  <a:srgbClr val="120571"/>
                </a:solidFill>
              </a:rPr>
              <a:t>Работа с детьми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2000" b="1" i="1" dirty="0">
                <a:solidFill>
                  <a:srgbClr val="120571"/>
                </a:solidFill>
                <a:cs typeface="Times New Roman" pitchFamily="18" charset="0"/>
              </a:rPr>
              <a:t>►</a:t>
            </a:r>
            <a:r>
              <a:rPr lang="ru-RU" sz="2000" b="1" i="1" dirty="0">
                <a:solidFill>
                  <a:srgbClr val="120571"/>
                </a:solidFill>
              </a:rPr>
              <a:t>Работа с родителями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2000" b="1" i="1" dirty="0">
                <a:solidFill>
                  <a:srgbClr val="120571"/>
                </a:solidFill>
                <a:cs typeface="Times New Roman" pitchFamily="18" charset="0"/>
              </a:rPr>
              <a:t>►</a:t>
            </a:r>
            <a:r>
              <a:rPr lang="ru-RU" sz="2000" b="1" i="1" dirty="0">
                <a:solidFill>
                  <a:srgbClr val="120571"/>
                </a:solidFill>
              </a:rPr>
              <a:t>Работа с социумом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417" y="2543632"/>
            <a:ext cx="3056602" cy="2243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128" y="195370"/>
            <a:ext cx="3130319" cy="2208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D:\Детсадик\Рабочий стол\все фото\казаки 12\P103079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9799" y="4221088"/>
            <a:ext cx="3111809" cy="2465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F:\IMG_2157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6266080" y="2166565"/>
            <a:ext cx="3158463" cy="210358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1" name="Picture 3" descr="F:\IMG_2148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611560" y="4807807"/>
            <a:ext cx="3078296" cy="205019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" name="Picture 4" descr="G:\работа с родителями\PICT119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09492" y="2285772"/>
            <a:ext cx="2585243" cy="168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F:\Новая папка\SAM_0363.JPG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3615991" y="4221088"/>
            <a:ext cx="2843808" cy="213285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" descr="F:\56a612579a70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0" y="0"/>
            <a:ext cx="10160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07950" y="115888"/>
            <a:ext cx="5832475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400" b="1" i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73025" y="1300163"/>
            <a:ext cx="8351838" cy="3451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ru-RU" sz="2000" b="1" i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098" name="Picture 2" descr="http://itd2.mycdn.me/image?t=52&amp;bid=834666531959&amp;id=834666531959&amp;plc=WEB&amp;tkn=*9zp4NolCPj9JkRRbytsSXWmDY9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-305245" y="4633009"/>
            <a:ext cx="2168330" cy="216833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104" name="Picture 8" descr="http://ia108.mycdn.me/image?t=3&amp;bid=834666488951&amp;id=834666488951&amp;plc=WEB&amp;tkn=*0tWS5kEpaorWearL8z0074WRMzE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144146" y="1204731"/>
            <a:ext cx="4192689" cy="314451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108" name="Picture 12" descr="http://ia108.mycdn.me/image?t=3&amp;bid=834677453175&amp;id=834677453175&amp;plc=WEB&amp;tkn=*9BvSJXUSZMFC3GETbgjqukrRvdw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-363546" y="1095590"/>
            <a:ext cx="4397741" cy="29135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489" name="Picture 14" descr="http://itd3.mycdn.me/image?t=52&amp;bid=834753064055&amp;id=834753064055&amp;plc=WEB&amp;tkn=*e1b2IOEYybsLMLfPbcQgcXxit9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43225" y="4781550"/>
            <a:ext cx="21812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Прямоугольник 3"/>
          <p:cNvSpPr>
            <a:spLocks noChangeArrowheads="1"/>
          </p:cNvSpPr>
          <p:nvPr/>
        </p:nvSpPr>
        <p:spPr bwMode="auto">
          <a:xfrm>
            <a:off x="4427538" y="4365625"/>
            <a:ext cx="2105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 u="sng">
                <a:solidFill>
                  <a:srgbClr val="120571"/>
                </a:solidFill>
              </a:rPr>
              <a:t>  «День Победы»</a:t>
            </a:r>
          </a:p>
        </p:txBody>
      </p:sp>
      <p:sp>
        <p:nvSpPr>
          <p:cNvPr id="20491" name="Прямоугольник 4"/>
          <p:cNvSpPr>
            <a:spLocks noChangeArrowheads="1"/>
          </p:cNvSpPr>
          <p:nvPr/>
        </p:nvSpPr>
        <p:spPr bwMode="auto">
          <a:xfrm>
            <a:off x="900113" y="487363"/>
            <a:ext cx="5572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u="sng">
                <a:solidFill>
                  <a:srgbClr val="120571"/>
                </a:solidFill>
              </a:rPr>
              <a:t>Открытие акции «Георгиевская ленточка»</a:t>
            </a:r>
          </a:p>
        </p:txBody>
      </p:sp>
      <p:sp>
        <p:nvSpPr>
          <p:cNvPr id="20492" name="Прямоугольник 7"/>
          <p:cNvSpPr>
            <a:spLocks noChangeArrowheads="1"/>
          </p:cNvSpPr>
          <p:nvPr/>
        </p:nvSpPr>
        <p:spPr bwMode="auto">
          <a:xfrm>
            <a:off x="900113" y="4041775"/>
            <a:ext cx="33258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 u="sng">
                <a:solidFill>
                  <a:srgbClr val="120571"/>
                </a:solidFill>
              </a:rPr>
              <a:t>акция «Подарок ветерану»</a:t>
            </a:r>
          </a:p>
          <a:p>
            <a:endParaRPr lang="ru-RU" b="1" i="1" u="sng">
              <a:solidFill>
                <a:srgbClr val="59C1FF"/>
              </a:solidFill>
            </a:endParaRPr>
          </a:p>
        </p:txBody>
      </p:sp>
      <p:pic>
        <p:nvPicPr>
          <p:cNvPr id="13" name="Picture 4" descr="20180509_11570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81590" y="4802061"/>
            <a:ext cx="2888883" cy="216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>
              <a:effectLst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1" y="404664"/>
            <a:ext cx="3934344" cy="2950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49022"/>
            <a:ext cx="3984700" cy="2844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212" y="404664"/>
            <a:ext cx="4368228" cy="2801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35097"/>
            <a:ext cx="2448272" cy="315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302433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80474"/>
            <a:ext cx="2448272" cy="311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DSC0507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3768" y="437927"/>
            <a:ext cx="4281292" cy="294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4" y="3645024"/>
            <a:ext cx="6120680" cy="303217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611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04665"/>
            <a:ext cx="4234306" cy="345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DSCN60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921794"/>
            <a:ext cx="4008189" cy="2844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49079"/>
            <a:ext cx="2304256" cy="264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P10701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548680"/>
            <a:ext cx="3984699" cy="298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47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руги">
  <a:themeElements>
    <a:clrScheme name="Круги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Круги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1203</TotalTime>
  <Words>201</Words>
  <Application>Microsoft Office PowerPoint</Application>
  <PresentationFormat>Экран (4:3)</PresentationFormat>
  <Paragraphs>32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Круги</vt:lpstr>
      <vt:lpstr>Тема Office</vt:lpstr>
      <vt:lpstr>Презентация PowerPoint</vt:lpstr>
      <vt:lpstr>Презентация PowerPoint</vt:lpstr>
      <vt:lpstr>Презентация PowerPoint</vt:lpstr>
      <vt:lpstr>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предметно-развивающей среды </vt:lpstr>
      <vt:lpstr>Музыкально – ритмические упражнения , пляски хороводы.</vt:lpstr>
      <vt:lpstr>Презентация PowerPoint</vt:lpstr>
      <vt:lpstr>Слушание казачьих народных песен</vt:lpstr>
      <vt:lpstr>Пение казачьих песен</vt:lpstr>
      <vt:lpstr>Игра на детских музыкальных инструментах</vt:lpstr>
      <vt:lpstr>Подвижные казачьи игры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Maxim</dc:creator>
  <cp:lastModifiedBy>админ</cp:lastModifiedBy>
  <cp:revision>66</cp:revision>
  <dcterms:created xsi:type="dcterms:W3CDTF">2016-05-26T17:16:06Z</dcterms:created>
  <dcterms:modified xsi:type="dcterms:W3CDTF">2018-10-08T18:43:28Z</dcterms:modified>
</cp:coreProperties>
</file>